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120" r:id="rId4"/>
  </p:sldMasterIdLst>
  <p:notesMasterIdLst>
    <p:notesMasterId r:id="rId6"/>
  </p:notesMasterIdLst>
  <p:handoutMasterIdLst>
    <p:handoutMasterId r:id="rId7"/>
  </p:handoutMasterIdLst>
  <p:sldIdLst>
    <p:sldId id="2147483459" r:id="rId5"/>
  </p:sldIdLst>
  <p:sldSz cx="9906000" cy="6858000" type="A4"/>
  <p:notesSz cx="6735763" cy="9866313"/>
  <p:custShowLst>
    <p:custShow name="Format Guide Workshop" id="0">
      <p:sldLst/>
    </p:custShow>
  </p:custShowLst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  <p188:author id="{CEEFAF44-7817-F617-CD28-918FF1F75679}" name="Naho Oie" initials="NO" userId="S::Naho.Oie@jp.ey.com::75593d79-8f66-42a1-b1f2-b514a159efe5" providerId="AD"/>
  <p188:author id="{AC4C7EB6-0350-B619-98CB-709B54C3C3CF}" name="潤一 仲山" initials="潤仲" userId="S::junichi.nakayama@toppan.co.jp::d7439f29-3248-4d21-9191-38145d798a5c" providerId="AD"/>
  <p188:author id="{F9BDFEBE-B8CF-2184-A839-C7B3BF96691F}" name="夏音 江木" initials="夏江" userId="S::kanon.egi@toppan.co.jp::5f88f5df-a9f6-4f8f-9037-963cf7c55798" providerId="AD"/>
  <p188:author id="{D641C3BF-DBB0-B40F-171C-A7409CB67722}" name="Yusuke Kuwae" initials="YK" userId="S::Yusuke.Kuwae@jp.ey.com::c1297040-660a-44a2-8e5c-da6b6480dbd3" providerId="AD"/>
  <p188:author id="{D74056C5-7205-1577-3C3A-E794BEB1A4BE}" name="加藤 壮一" initials="加藤" userId="S-1-5-21-790525478-343818398-1177238915-554942" providerId="AD"/>
  <p188:author id="{B997C7DB-2ADF-0960-DEFC-BF5583E1CDA4}" name="Kosuke Tominaga" initials="KT" userId="S::Kosuke.Tominaga@jp.ey.com::af7ac3c0-d98d-4917-8ccb-c82c3bd80f6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33CCFF"/>
    <a:srgbClr val="747480"/>
    <a:srgbClr val="89FFE9"/>
    <a:srgbClr val="CCEBFA"/>
    <a:srgbClr val="FFC000"/>
    <a:srgbClr val="575757"/>
    <a:srgbClr val="1493D2"/>
    <a:srgbClr val="00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6" d="100"/>
          <a:sy n="136" d="100"/>
        </p:scale>
        <p:origin x="570" y="168"/>
      </p:cViewPr>
      <p:guideLst>
        <p:guide orient="horz" pos="3385"/>
        <p:guide pos="22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ashu Onodera" userId="fb647e8c-5a4c-4b88-babe-9f069122d984" providerId="ADAL" clId="{7427075A-A2A2-446B-B5FC-980C3B6B94F2}"/>
    <pc:docChg chg="undo custSel modSld">
      <pc:chgData name="Arashu Onodera" userId="fb647e8c-5a4c-4b88-babe-9f069122d984" providerId="ADAL" clId="{7427075A-A2A2-446B-B5FC-980C3B6B94F2}" dt="2025-06-16T03:57:27.497" v="215" actId="20577"/>
      <pc:docMkLst>
        <pc:docMk/>
      </pc:docMkLst>
      <pc:sldChg chg="delSp modSp mod">
        <pc:chgData name="Arashu Onodera" userId="fb647e8c-5a4c-4b88-babe-9f069122d984" providerId="ADAL" clId="{7427075A-A2A2-446B-B5FC-980C3B6B94F2}" dt="2025-06-16T03:57:27.497" v="215" actId="20577"/>
        <pc:sldMkLst>
          <pc:docMk/>
          <pc:sldMk cId="1906101637" sldId="2147483459"/>
        </pc:sldMkLst>
        <pc:spChg chg="mod">
          <ac:chgData name="Arashu Onodera" userId="fb647e8c-5a4c-4b88-babe-9f069122d984" providerId="ADAL" clId="{7427075A-A2A2-446B-B5FC-980C3B6B94F2}" dt="2025-06-16T03:56:35.046" v="195"/>
          <ac:spMkLst>
            <pc:docMk/>
            <pc:sldMk cId="1906101637" sldId="2147483459"/>
            <ac:spMk id="5" creationId="{D615B8C2-A0D0-799C-4393-A30F92CC9F3A}"/>
          </ac:spMkLst>
        </pc:spChg>
        <pc:spChg chg="mod">
          <ac:chgData name="Arashu Onodera" userId="fb647e8c-5a4c-4b88-babe-9f069122d984" providerId="ADAL" clId="{7427075A-A2A2-446B-B5FC-980C3B6B94F2}" dt="2025-06-16T03:56:32.687" v="194" actId="20577"/>
          <ac:spMkLst>
            <pc:docMk/>
            <pc:sldMk cId="1906101637" sldId="2147483459"/>
            <ac:spMk id="6" creationId="{CD892A41-ED2A-2F4F-C01C-91ADF65CD1C6}"/>
          </ac:spMkLst>
        </pc:spChg>
        <pc:spChg chg="mod">
          <ac:chgData name="Arashu Onodera" userId="fb647e8c-5a4c-4b88-babe-9f069122d984" providerId="ADAL" clId="{7427075A-A2A2-446B-B5FC-980C3B6B94F2}" dt="2025-06-16T03:56:27.022" v="181" actId="20577"/>
          <ac:spMkLst>
            <pc:docMk/>
            <pc:sldMk cId="1906101637" sldId="2147483459"/>
            <ac:spMk id="7" creationId="{6A818C68-AD7C-8BA7-C45B-9D40ED523AEE}"/>
          </ac:spMkLst>
        </pc:spChg>
        <pc:spChg chg="mod">
          <ac:chgData name="Arashu Onodera" userId="fb647e8c-5a4c-4b88-babe-9f069122d984" providerId="ADAL" clId="{7427075A-A2A2-446B-B5FC-980C3B6B94F2}" dt="2025-06-16T03:57:27.497" v="215" actId="20577"/>
          <ac:spMkLst>
            <pc:docMk/>
            <pc:sldMk cId="1906101637" sldId="2147483459"/>
            <ac:spMk id="51" creationId="{DE1A6E38-B3A9-DA64-B919-1736BD3B180B}"/>
          </ac:spMkLst>
        </pc:spChg>
      </pc:sldChg>
    </pc:docChg>
  </pc:docChgLst>
  <pc:docChgLst>
    <pc:chgData name="Kenta Sakata" userId="27b71cc4-af81-49a7-b00a-dce62aebc73d" providerId="ADAL" clId="{C6983DD0-090E-4CB0-8191-AB4709CFE3FA}"/>
    <pc:docChg chg="modSld">
      <pc:chgData name="Kenta Sakata" userId="27b71cc4-af81-49a7-b00a-dce62aebc73d" providerId="ADAL" clId="{C6983DD0-090E-4CB0-8191-AB4709CFE3FA}" dt="2025-06-13T12:45:50.525" v="1" actId="207"/>
      <pc:docMkLst>
        <pc:docMk/>
      </pc:docMkLst>
      <pc:sldChg chg="modSp mod">
        <pc:chgData name="Kenta Sakata" userId="27b71cc4-af81-49a7-b00a-dce62aebc73d" providerId="ADAL" clId="{C6983DD0-090E-4CB0-8191-AB4709CFE3FA}" dt="2025-06-13T12:45:50.525" v="1" actId="207"/>
        <pc:sldMkLst>
          <pc:docMk/>
          <pc:sldMk cId="1906101637" sldId="2147483459"/>
        </pc:sldMkLst>
      </pc:sldChg>
    </pc:docChg>
  </pc:docChgLst>
  <pc:docChgLst>
    <pc:chgData name="Naho Oie" userId="75593d79-8f66-42a1-b1f2-b514a159efe5" providerId="ADAL" clId="{092B17AD-29DF-40D5-AAF5-19948FD186C0}"/>
    <pc:docChg chg="modSld">
      <pc:chgData name="Naho Oie" userId="75593d79-8f66-42a1-b1f2-b514a159efe5" providerId="ADAL" clId="{092B17AD-29DF-40D5-AAF5-19948FD186C0}" dt="2025-06-13T11:25:21.248" v="402" actId="14100"/>
      <pc:docMkLst>
        <pc:docMk/>
      </pc:docMkLst>
      <pc:sldChg chg="modSp mod">
        <pc:chgData name="Naho Oie" userId="75593d79-8f66-42a1-b1f2-b514a159efe5" providerId="ADAL" clId="{092B17AD-29DF-40D5-AAF5-19948FD186C0}" dt="2025-06-13T11:25:21.248" v="402" actId="14100"/>
        <pc:sldMkLst>
          <pc:docMk/>
          <pc:sldMk cId="1906101637" sldId="2147483459"/>
        </pc:sldMkLst>
      </pc:sldChg>
    </pc:docChg>
  </pc:docChgLst>
  <pc:docChgLst>
    <pc:chgData name="Naho Oie" userId="75593d79-8f66-42a1-b1f2-b514a159efe5" providerId="ADAL" clId="{A0140FF3-CBFB-4D38-BE79-27525DD7C6BB}"/>
    <pc:docChg chg="modSld">
      <pc:chgData name="Naho Oie" userId="75593d79-8f66-42a1-b1f2-b514a159efe5" providerId="ADAL" clId="{A0140FF3-CBFB-4D38-BE79-27525DD7C6BB}" dt="2025-06-10T06:40:46.477" v="27" actId="14100"/>
      <pc:docMkLst>
        <pc:docMk/>
      </pc:docMkLst>
      <pc:sldChg chg="modSp mod">
        <pc:chgData name="Naho Oie" userId="75593d79-8f66-42a1-b1f2-b514a159efe5" providerId="ADAL" clId="{A0140FF3-CBFB-4D38-BE79-27525DD7C6BB}" dt="2025-06-10T06:40:46.477" v="27" actId="14100"/>
        <pc:sldMkLst>
          <pc:docMk/>
          <pc:sldMk cId="1906101637" sldId="2147483459"/>
        </pc:sldMkLst>
      </pc:sldChg>
    </pc:docChg>
  </pc:docChgLst>
  <pc:docChgLst>
    <pc:chgData name="Kosuke Tominaga" userId="af7ac3c0-d98d-4917-8ccb-c82c3bd80f6d" providerId="ADAL" clId="{B633655F-83D9-4BF3-A05C-0DF54B20346B}"/>
    <pc:docChg chg="undo custSel modSld">
      <pc:chgData name="Kosuke Tominaga" userId="af7ac3c0-d98d-4917-8ccb-c82c3bd80f6d" providerId="ADAL" clId="{B633655F-83D9-4BF3-A05C-0DF54B20346B}" dt="2025-08-12T04:56:23.164" v="33"/>
      <pc:docMkLst>
        <pc:docMk/>
      </pc:docMkLst>
      <pc:sldChg chg="modSp mod">
        <pc:chgData name="Kosuke Tominaga" userId="af7ac3c0-d98d-4917-8ccb-c82c3bd80f6d" providerId="ADAL" clId="{B633655F-83D9-4BF3-A05C-0DF54B20346B}" dt="2025-08-12T04:56:23.164" v="33"/>
        <pc:sldMkLst>
          <pc:docMk/>
          <pc:sldMk cId="1906101637" sldId="2147483459"/>
        </pc:sldMkLst>
        <pc:spChg chg="mod">
          <ac:chgData name="Kosuke Tominaga" userId="af7ac3c0-d98d-4917-8ccb-c82c3bd80f6d" providerId="ADAL" clId="{B633655F-83D9-4BF3-A05C-0DF54B20346B}" dt="2025-08-12T01:46:26.124" v="4" actId="20577"/>
          <ac:spMkLst>
            <pc:docMk/>
            <pc:sldMk cId="1906101637" sldId="2147483459"/>
            <ac:spMk id="3" creationId="{0B391532-3D42-D62A-158E-62C5A955F184}"/>
          </ac:spMkLst>
        </pc:spChg>
        <pc:spChg chg="mod">
          <ac:chgData name="Kosuke Tominaga" userId="af7ac3c0-d98d-4917-8ccb-c82c3bd80f6d" providerId="ADAL" clId="{B633655F-83D9-4BF3-A05C-0DF54B20346B}" dt="2025-08-12T04:56:23.164" v="33"/>
          <ac:spMkLst>
            <pc:docMk/>
            <pc:sldMk cId="1906101637" sldId="2147483459"/>
            <ac:spMk id="19" creationId="{BAABD7DB-2693-3AA1-D6D7-D73145F6C4EA}"/>
          </ac:spMkLst>
        </pc:spChg>
        <pc:spChg chg="mod">
          <ac:chgData name="Kosuke Tominaga" userId="af7ac3c0-d98d-4917-8ccb-c82c3bd80f6d" providerId="ADAL" clId="{B633655F-83D9-4BF3-A05C-0DF54B20346B}" dt="2025-08-12T01:50:28.268" v="30" actId="20577"/>
          <ac:spMkLst>
            <pc:docMk/>
            <pc:sldMk cId="1906101637" sldId="2147483459"/>
            <ac:spMk id="30" creationId="{EA18FC9A-7DC4-ED97-1A17-146166938813}"/>
          </ac:spMkLst>
        </pc:spChg>
        <pc:spChg chg="mod">
          <ac:chgData name="Kosuke Tominaga" userId="af7ac3c0-d98d-4917-8ccb-c82c3bd80f6d" providerId="ADAL" clId="{B633655F-83D9-4BF3-A05C-0DF54B20346B}" dt="2025-08-12T01:58:37.884" v="31" actId="313"/>
          <ac:spMkLst>
            <pc:docMk/>
            <pc:sldMk cId="1906101637" sldId="2147483459"/>
            <ac:spMk id="44" creationId="{D9D5890E-594C-40B0-148B-C6C3DB5531F0}"/>
          </ac:spMkLst>
        </pc:spChg>
        <pc:spChg chg="mod">
          <ac:chgData name="Kosuke Tominaga" userId="af7ac3c0-d98d-4917-8ccb-c82c3bd80f6d" providerId="ADAL" clId="{B633655F-83D9-4BF3-A05C-0DF54B20346B}" dt="2025-08-12T01:50:11.077" v="7"/>
          <ac:spMkLst>
            <pc:docMk/>
            <pc:sldMk cId="1906101637" sldId="2147483459"/>
            <ac:spMk id="46" creationId="{0CF1F019-A8BE-5CBB-F2D5-5BE58CB4439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9/13/2025</a:t>
            </a:fld>
            <a:endParaRPr lang="en-US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07" userDrawn="1">
          <p15:clr>
            <a:srgbClr val="F26B43"/>
          </p15:clr>
        </p15:guide>
        <p15:guide id="2" pos="21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5775" y="614363"/>
            <a:ext cx="5746750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9/13/2025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107A8-E06A-C71E-AFF5-D8AE21D05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B4BF337-7D48-DDA3-C991-2D6A3592C9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63CB5C0-59E6-1BCD-EDE3-0B046B3022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217A6F-0CC0-7E71-EAFF-2644ED3809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2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23EA5B7-208D-F70C-0F95-AE4F06FC96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58269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95" imgH="396" progId="TCLayout.ActiveDocument.1">
                  <p:embed/>
                </p:oleObj>
              </mc:Choice>
              <mc:Fallback>
                <p:oleObj name="think-cell スライド" r:id="rId3" imgW="395" imgH="39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23EA5B7-208D-F70C-0F95-AE4F06FC96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" name="Title 1"/>
          <p:cNvSpPr>
            <a:spLocks noGrp="1"/>
          </p:cNvSpPr>
          <p:nvPr>
            <p:ph type="title"/>
          </p:nvPr>
        </p:nvSpPr>
        <p:spPr bwMode="blackWhite">
          <a:xfrm>
            <a:off x="511875" y="2851842"/>
            <a:ext cx="4014858" cy="77859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4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502855" y="3680016"/>
            <a:ext cx="9405747" cy="0"/>
          </a:xfrm>
          <a:prstGeom prst="line">
            <a:avLst/>
          </a:prstGeom>
          <a:ln w="19050" cmpd="sng">
            <a:solidFill>
              <a:schemeClr val="bg1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7C244000-FBF9-2892-A0E2-AF8DF6F423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875" y="3793402"/>
            <a:ext cx="8886150" cy="9144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140C099-BDA9-9D39-059E-D1831A3A7E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35374" y="2851842"/>
            <a:ext cx="4759451" cy="216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12" name="テキスト プレースホルダー 10">
            <a:extLst>
              <a:ext uri="{FF2B5EF4-FFF2-40B4-BE49-F238E27FC236}">
                <a16:creationId xmlns:a16="http://schemas.microsoft.com/office/drawing/2014/main" id="{9E04A33F-5968-22FA-5868-8C1C009768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5374" y="3132276"/>
            <a:ext cx="4759451" cy="216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13" name="テキスト プレースホルダー 10">
            <a:extLst>
              <a:ext uri="{FF2B5EF4-FFF2-40B4-BE49-F238E27FC236}">
                <a16:creationId xmlns:a16="http://schemas.microsoft.com/office/drawing/2014/main" id="{741C0D8A-198A-1E9B-0D1D-FDD34D335A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5374" y="3412710"/>
            <a:ext cx="4759451" cy="216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567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A0B98F9-28DF-45AF-9554-283B5B36EDE4}"/>
              </a:ext>
            </a:extLst>
          </p:cNvPr>
          <p:cNvSpPr txBox="1">
            <a:spLocks/>
          </p:cNvSpPr>
          <p:nvPr userDrawn="1"/>
        </p:nvSpPr>
        <p:spPr>
          <a:xfrm>
            <a:off x="-192" y="2857809"/>
            <a:ext cx="517845" cy="1142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414676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None/>
              <a:defRPr kumimoji="0" lang="en-IN" sz="36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8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6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4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2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65" baseline="0">
              <a:solidFill>
                <a:schemeClr val="tx2"/>
              </a:solidFill>
              <a:latin typeface="+mn-lt"/>
              <a:ea typeface="+mn-ea"/>
            </a:endParaRPr>
          </a:p>
        </p:txBody>
      </p:sp>
      <p:sp>
        <p:nvSpPr>
          <p:cNvPr id="2" name="テキスト プレースホルダー 5">
            <a:extLst>
              <a:ext uri="{FF2B5EF4-FFF2-40B4-BE49-F238E27FC236}">
                <a16:creationId xmlns:a16="http://schemas.microsoft.com/office/drawing/2014/main" id="{8F1BE105-FE49-F48E-12F9-D51A178E56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9468" y="2826544"/>
            <a:ext cx="7350125" cy="1204912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225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CEA1456-E3E9-90B5-839F-F13297A9F24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81441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95" imgH="396" progId="TCLayout.ActiveDocument.1">
                  <p:embed/>
                </p:oleObj>
              </mc:Choice>
              <mc:Fallback>
                <p:oleObj name="think-cell スライド" r:id="rId3" imgW="395" imgH="396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EA1456-E3E9-90B5-839F-F13297A9F2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147">
            <a:extLst>
              <a:ext uri="{FF2B5EF4-FFF2-40B4-BE49-F238E27FC236}">
                <a16:creationId xmlns:a16="http://schemas.microsoft.com/office/drawing/2014/main" id="{01E5DE7B-F2AA-B9DB-E98D-BA49BDAC0959}"/>
              </a:ext>
            </a:extLst>
          </p:cNvPr>
          <p:cNvCxnSpPr>
            <a:cxnSpLocks/>
          </p:cNvCxnSpPr>
          <p:nvPr userDrawn="1"/>
        </p:nvCxnSpPr>
        <p:spPr bwMode="white">
          <a:xfrm>
            <a:off x="10232" y="1181268"/>
            <a:ext cx="9885535" cy="0"/>
          </a:xfrm>
          <a:prstGeom prst="line">
            <a:avLst/>
          </a:prstGeom>
          <a:ln w="19050" cmpd="sng">
            <a:solidFill>
              <a:schemeClr val="bg2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5A63CC5B-D2D6-947A-EB72-58A2D4B877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2291" y="511472"/>
            <a:ext cx="8891587" cy="604071"/>
          </a:xfrm>
          <a:prstGeom prst="rect">
            <a:avLst/>
          </a:prstGeom>
        </p:spPr>
        <p:txBody>
          <a:bodyPr lIns="0" tIns="0" rIns="0" bIns="0" anchor="t"/>
          <a:lstStyle>
            <a:lvl1pPr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78D9D2A8-DB01-477E-D9A6-D667809321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2291" y="1484834"/>
            <a:ext cx="8891587" cy="5004866"/>
          </a:xfrm>
          <a:prstGeom prst="rect">
            <a:avLst/>
          </a:prstGeom>
        </p:spPr>
        <p:txBody>
          <a:bodyPr lIns="0" rIns="0" anchor="t"/>
          <a:lstStyle>
            <a:lvl1pPr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153214FB-AE04-2E5A-DFB5-797794DB076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2291" y="246744"/>
            <a:ext cx="8891587" cy="25206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ja-JP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7783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CEA1456-E3E9-90B5-839F-F13297A9F24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81441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95" imgH="396" progId="TCLayout.ActiveDocument.1">
                  <p:embed/>
                </p:oleObj>
              </mc:Choice>
              <mc:Fallback>
                <p:oleObj name="think-cell スライド" r:id="rId3" imgW="395" imgH="396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EA1456-E3E9-90B5-839F-F13297A9F2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153214FB-AE04-2E5A-DFB5-797794DB076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2291" y="246744"/>
            <a:ext cx="8891587" cy="25206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ja-JP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7203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9D8FB1A2-D999-5D68-91D9-9D7D1ACFB5E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4223956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7" imgW="395" imgH="396" progId="TCLayout.ActiveDocument.1">
                  <p:embed/>
                </p:oleObj>
              </mc:Choice>
              <mc:Fallback>
                <p:oleObj name="think-cell スライド" r:id="rId7" imgW="395" imgH="39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D8FB1A2-D999-5D68-91D9-9D7D1ACFB5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184214" y="6615436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accent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395222" y="6615437"/>
            <a:ext cx="309563" cy="1250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742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813" kern="1200" smtClean="0">
                <a:solidFill>
                  <a:schemeClr val="accent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7429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13" kern="1200">
              <a:solidFill>
                <a:schemeClr val="accent1"/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2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21" r:id="rId1"/>
    <p:sldLayoutId id="2147485127" r:id="rId2"/>
    <p:sldLayoutId id="2147485123" r:id="rId3"/>
    <p:sldLayoutId id="2147485133" r:id="rId4"/>
  </p:sldLayoutIdLst>
  <p:hf sldNum="0"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742950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31075" indent="-140400" algn="l" defTabSz="742950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415350" indent="-134550" algn="l" defTabSz="742950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742950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742950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200" b="1" kern="1200" smtClean="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19273" indent="-123825" algn="l" defTabSz="742950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50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50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50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321" userDrawn="1">
          <p15:clr>
            <a:srgbClr val="F26B43"/>
          </p15:clr>
        </p15:guide>
        <p15:guide id="3" pos="5918" userDrawn="1">
          <p15:clr>
            <a:srgbClr val="F26B43"/>
          </p15:clr>
        </p15:guide>
        <p15:guide id="4" orient="horz" pos="4088" userDrawn="1">
          <p15:clr>
            <a:srgbClr val="F26B43"/>
          </p15:clr>
        </p15:guide>
        <p15:guide id="5" pos="3120" userDrawn="1">
          <p15:clr>
            <a:srgbClr val="F26B43"/>
          </p15:clr>
        </p15:guide>
        <p15:guide id="6" orient="horz" pos="319" userDrawn="1">
          <p15:clr>
            <a:srgbClr val="F26B43"/>
          </p15:clr>
        </p15:guide>
        <p15:guide id="7" orient="horz" pos="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F5508-5FBE-D393-4442-2A81BAE97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3">
            <a:extLst>
              <a:ext uri="{FF2B5EF4-FFF2-40B4-BE49-F238E27FC236}">
                <a16:creationId xmlns:a16="http://schemas.microsoft.com/office/drawing/2014/main" id="{0B391532-3D42-D62A-158E-62C5A955F1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234579"/>
            <a:ext cx="6990181" cy="252412"/>
          </a:xfrm>
        </p:spPr>
        <p:txBody>
          <a:bodyPr/>
          <a:lstStyle/>
          <a:p>
            <a:r>
              <a:rPr kumimoji="1" lang="zh-TW" altLang="en-US" dirty="0"/>
              <a:t>（様式２　別添１</a:t>
            </a:r>
            <a:r>
              <a:rPr kumimoji="1" lang="ja-JP" altLang="en-US" dirty="0"/>
              <a:t>）事業計画書概要</a:t>
            </a:r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ja-JP" altLang="en-US" b="1" dirty="0"/>
              <a:t>令和６年度補正グローバルサウス未来志向型共創等事業（大型実証　非</a:t>
            </a:r>
            <a:r>
              <a:rPr kumimoji="1" lang="en-US" altLang="ja-JP" b="1" dirty="0"/>
              <a:t>ASEAN</a:t>
            </a:r>
            <a:r>
              <a:rPr kumimoji="1" lang="ja-JP" altLang="en-US" b="1" dirty="0"/>
              <a:t>加盟</a:t>
            </a:r>
            <a:r>
              <a:rPr kumimoji="1" lang="ja-JP" altLang="en-US" b="1"/>
              <a:t>国）二次公募</a:t>
            </a:r>
            <a:endParaRPr kumimoji="1" lang="ja-JP" altLang="en-US" b="1" dirty="0"/>
          </a:p>
          <a:p>
            <a:endParaRPr kumimoji="1" lang="en-GB" altLang="ja-JP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A818C68-AD7C-8BA7-C45B-9D40ED523AEE}"/>
              </a:ext>
            </a:extLst>
          </p:cNvPr>
          <p:cNvSpPr/>
          <p:nvPr/>
        </p:nvSpPr>
        <p:spPr>
          <a:xfrm>
            <a:off x="1251494" y="5089282"/>
            <a:ext cx="8531999" cy="1693645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 dirty="0">
                <a:solidFill>
                  <a:schemeClr val="tx2"/>
                </a:solidFill>
              </a:rPr>
              <a:t>【XXX】</a:t>
            </a:r>
            <a:endParaRPr kumimoji="1" lang="ja-JP" altLang="en-US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050" dirty="0">
                <a:solidFill>
                  <a:schemeClr val="tx2"/>
                </a:solidFill>
              </a:rPr>
              <a:t>XXX</a:t>
            </a:r>
            <a:r>
              <a:rPr kumimoji="1" lang="ja-JP" altLang="en-US" sz="1050" dirty="0">
                <a:solidFill>
                  <a:schemeClr val="tx2"/>
                </a:solidFill>
              </a:rPr>
              <a:t>・・・</a:t>
            </a:r>
            <a:endParaRPr kumimoji="1" lang="en-US" altLang="ja-JP" sz="1050" dirty="0">
              <a:solidFill>
                <a:schemeClr val="tx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sz="1050" dirty="0">
              <a:solidFill>
                <a:schemeClr val="tx2"/>
              </a:solidFill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</a:rPr>
              <a:t>【XXX】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050" dirty="0">
                <a:solidFill>
                  <a:schemeClr val="tx2"/>
                </a:solidFill>
              </a:rPr>
              <a:t>XXX</a:t>
            </a:r>
            <a:r>
              <a:rPr kumimoji="1" lang="ja-JP" altLang="en-US" sz="1050" dirty="0">
                <a:solidFill>
                  <a:schemeClr val="tx2"/>
                </a:solidFill>
              </a:rPr>
              <a:t>・・・</a:t>
            </a:r>
            <a:endParaRPr kumimoji="1" lang="en-US" altLang="ja-JP" sz="1050" dirty="0">
              <a:solidFill>
                <a:schemeClr val="tx2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F4680B6-ADA0-A578-C43F-A824AB6C899B}"/>
              </a:ext>
            </a:extLst>
          </p:cNvPr>
          <p:cNvSpPr/>
          <p:nvPr/>
        </p:nvSpPr>
        <p:spPr>
          <a:xfrm>
            <a:off x="81179" y="5089283"/>
            <a:ext cx="1108800" cy="16886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日本裨益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9ED5801-876C-A180-2F0A-6323C0D9B4DA}"/>
              </a:ext>
            </a:extLst>
          </p:cNvPr>
          <p:cNvSpPr/>
          <p:nvPr/>
        </p:nvSpPr>
        <p:spPr>
          <a:xfrm>
            <a:off x="8026067" y="915801"/>
            <a:ext cx="1757425" cy="252412"/>
          </a:xfrm>
          <a:prstGeom prst="rect">
            <a:avLst/>
          </a:prstGeom>
          <a:noFill/>
          <a:ln w="63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50">
                <a:solidFill>
                  <a:schemeClr val="tx2"/>
                </a:solidFill>
              </a:rPr>
              <a:t>中小企業・中小企業以外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E30498A-1DA0-4477-B3B6-CA09BB49972F}"/>
              </a:ext>
            </a:extLst>
          </p:cNvPr>
          <p:cNvCxnSpPr>
            <a:cxnSpLocks/>
          </p:cNvCxnSpPr>
          <p:nvPr/>
        </p:nvCxnSpPr>
        <p:spPr>
          <a:xfrm flipH="1" flipV="1">
            <a:off x="1251494" y="2243457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0C7B3FC-B862-BE56-50C0-93A555F7D34D}"/>
              </a:ext>
            </a:extLst>
          </p:cNvPr>
          <p:cNvSpPr/>
          <p:nvPr/>
        </p:nvSpPr>
        <p:spPr>
          <a:xfrm>
            <a:off x="81179" y="572409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AABD7DB-2693-3AA1-D6D7-D73145F6C4EA}"/>
              </a:ext>
            </a:extLst>
          </p:cNvPr>
          <p:cNvSpPr/>
          <p:nvPr/>
        </p:nvSpPr>
        <p:spPr>
          <a:xfrm>
            <a:off x="81179" y="1258771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事業分野</a:t>
            </a:r>
            <a:endParaRPr kumimoji="1" lang="ja-JP" altLang="en-US" sz="1200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A5A1E69A-FBD8-D8A5-D912-34BA1A2404F3}"/>
              </a:ext>
            </a:extLst>
          </p:cNvPr>
          <p:cNvCxnSpPr>
            <a:cxnSpLocks/>
          </p:cNvCxnSpPr>
          <p:nvPr/>
        </p:nvCxnSpPr>
        <p:spPr>
          <a:xfrm flipH="1">
            <a:off x="1251494" y="5043788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18FC9A-7DC4-ED97-1A17-146166938813}"/>
              </a:ext>
            </a:extLst>
          </p:cNvPr>
          <p:cNvSpPr/>
          <p:nvPr/>
        </p:nvSpPr>
        <p:spPr>
          <a:xfrm>
            <a:off x="81179" y="1602163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lang="ja-JP" altLang="en-US" sz="1200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事業類型</a:t>
            </a:r>
            <a:endParaRPr kumimoji="1" lang="ja-JP" altLang="en-US" sz="1200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4D94CF2-EF52-65E4-16DE-53430D57BBCA}"/>
              </a:ext>
            </a:extLst>
          </p:cNvPr>
          <p:cNvSpPr/>
          <p:nvPr/>
        </p:nvSpPr>
        <p:spPr>
          <a:xfrm>
            <a:off x="81179" y="915801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企業名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CDBADD3-670C-CD0C-B29E-3B4C8C1517A5}"/>
              </a:ext>
            </a:extLst>
          </p:cNvPr>
          <p:cNvSpPr/>
          <p:nvPr/>
        </p:nvSpPr>
        <p:spPr>
          <a:xfrm>
            <a:off x="6917267" y="915801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企業規模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D40749C-4D03-6FB6-18C8-B6FA5FBF6E1C}"/>
              </a:ext>
            </a:extLst>
          </p:cNvPr>
          <p:cNvSpPr/>
          <p:nvPr/>
        </p:nvSpPr>
        <p:spPr>
          <a:xfrm>
            <a:off x="1251495" y="572409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国 </a:t>
            </a:r>
            <a:r>
              <a:rPr kumimoji="1" lang="en-US" altLang="ja-JP" sz="1050">
                <a:solidFill>
                  <a:schemeClr val="tx2"/>
                </a:solidFill>
              </a:rPr>
              <a:t>/ XXX</a:t>
            </a:r>
            <a:r>
              <a:rPr kumimoji="1" lang="ja-JP" altLang="en-US" sz="1050">
                <a:solidFill>
                  <a:schemeClr val="tx2"/>
                </a:solidFill>
              </a:rPr>
              <a:t>事業</a:t>
            </a: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CDDA3D5-16C3-589E-0EB4-829C65695586}"/>
              </a:ext>
            </a:extLst>
          </p:cNvPr>
          <p:cNvCxnSpPr>
            <a:cxnSpLocks/>
          </p:cNvCxnSpPr>
          <p:nvPr/>
        </p:nvCxnSpPr>
        <p:spPr>
          <a:xfrm>
            <a:off x="1251494" y="870311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83E3614-8D1E-C92E-4D66-FDA3F24BA2E5}"/>
              </a:ext>
            </a:extLst>
          </p:cNvPr>
          <p:cNvSpPr/>
          <p:nvPr/>
        </p:nvSpPr>
        <p:spPr>
          <a:xfrm>
            <a:off x="1251496" y="915801"/>
            <a:ext cx="4218688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　</a:t>
            </a:r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17CC4152-9E03-890C-FAD8-3886108AEE76}"/>
              </a:ext>
            </a:extLst>
          </p:cNvPr>
          <p:cNvCxnSpPr>
            <a:cxnSpLocks/>
          </p:cNvCxnSpPr>
          <p:nvPr/>
        </p:nvCxnSpPr>
        <p:spPr>
          <a:xfrm flipH="1">
            <a:off x="1251494" y="1213703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9D5890E-594C-40B0-148B-C6C3DB5531F0}"/>
              </a:ext>
            </a:extLst>
          </p:cNvPr>
          <p:cNvSpPr/>
          <p:nvPr/>
        </p:nvSpPr>
        <p:spPr>
          <a:xfrm>
            <a:off x="1251495" y="1602163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 我が国のイノベーション創出につながる共創型 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② 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日本の高度技術海外展開型 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③ 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サプライチェーン強靱化型</a:t>
            </a: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AE5408B0-1EE7-34CF-30E4-0622E4D086C4}"/>
              </a:ext>
            </a:extLst>
          </p:cNvPr>
          <p:cNvCxnSpPr>
            <a:cxnSpLocks/>
          </p:cNvCxnSpPr>
          <p:nvPr/>
        </p:nvCxnSpPr>
        <p:spPr>
          <a:xfrm flipH="1" flipV="1">
            <a:off x="1251494" y="1556673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CF1F019-A8BE-5CBB-F2D5-5BE58CB4439F}"/>
              </a:ext>
            </a:extLst>
          </p:cNvPr>
          <p:cNvSpPr/>
          <p:nvPr/>
        </p:nvSpPr>
        <p:spPr>
          <a:xfrm>
            <a:off x="1251495" y="1258771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 GX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分野 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② DX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分野 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③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経済安保分野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C3FDAC64-4E16-1518-7CE3-DFD57BE1F6D4}"/>
              </a:ext>
            </a:extLst>
          </p:cNvPr>
          <p:cNvCxnSpPr>
            <a:cxnSpLocks/>
          </p:cNvCxnSpPr>
          <p:nvPr/>
        </p:nvCxnSpPr>
        <p:spPr>
          <a:xfrm flipH="1">
            <a:off x="1251494" y="1900065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F3F4449-B9D5-49AA-09FC-AB54E3CF3C4F}"/>
              </a:ext>
            </a:extLst>
          </p:cNvPr>
          <p:cNvSpPr/>
          <p:nvPr/>
        </p:nvSpPr>
        <p:spPr>
          <a:xfrm>
            <a:off x="7961539" y="-718"/>
            <a:ext cx="1944461" cy="334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900" b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採択された場合は、本スライドを元に公開用の資料を作成していただきます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0AC66C66-5E1C-DEC0-DD03-AC43BAFB940B}"/>
              </a:ext>
            </a:extLst>
          </p:cNvPr>
          <p:cNvSpPr/>
          <p:nvPr/>
        </p:nvSpPr>
        <p:spPr>
          <a:xfrm>
            <a:off x="81179" y="2289333"/>
            <a:ext cx="1108800" cy="27075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事業概要</a:t>
            </a:r>
            <a:endParaRPr kumimoji="1" lang="en-US" altLang="ja-JP" sz="1200" b="1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84DE31D-4422-D404-702E-2F1EACF17ADA}"/>
              </a:ext>
            </a:extLst>
          </p:cNvPr>
          <p:cNvSpPr/>
          <p:nvPr/>
        </p:nvSpPr>
        <p:spPr>
          <a:xfrm>
            <a:off x="1251494" y="2288947"/>
            <a:ext cx="2646309" cy="2707962"/>
          </a:xfrm>
          <a:prstGeom prst="rect">
            <a:avLst/>
          </a:prstGeom>
          <a:noFill/>
          <a:ln w="63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商業化時のビジネスモデル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05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E1A6E38-B3A9-DA64-B919-1736BD3B180B}"/>
              </a:ext>
            </a:extLst>
          </p:cNvPr>
          <p:cNvSpPr/>
          <p:nvPr/>
        </p:nvSpPr>
        <p:spPr>
          <a:xfrm>
            <a:off x="3970199" y="2299933"/>
            <a:ext cx="5763178" cy="2707962"/>
          </a:xfrm>
          <a:prstGeom prst="rect">
            <a:avLst/>
          </a:prstGeom>
          <a:noFill/>
          <a:ln w="63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  <a:p>
            <a:endParaRPr kumimoji="1" lang="en-US" altLang="ja-JP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主な技術及び実証性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類型１または類型２に最も当てはまる場合のみ記載</a:t>
            </a:r>
            <a:endParaRPr kumimoji="1" lang="en-US" altLang="ja-JP" sz="105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  <a:p>
            <a:endParaRPr kumimoji="1" lang="en-US" altLang="ja-JP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対象とする物資及び実証性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 </a:t>
            </a:r>
            <a:r>
              <a:rPr kumimoji="1" lang="en-US" altLang="ja-JP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類型３に最も当てはまる場合のみ記載</a:t>
            </a:r>
            <a:endParaRPr kumimoji="1" lang="en-US" altLang="ja-JP" sz="105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  <a:p>
            <a:endParaRPr kumimoji="1" lang="en-US" altLang="ja-JP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5FA0084-C1C1-33B9-E68B-49648697ABF6}"/>
              </a:ext>
            </a:extLst>
          </p:cNvPr>
          <p:cNvGrpSpPr/>
          <p:nvPr/>
        </p:nvGrpSpPr>
        <p:grpSpPr>
          <a:xfrm>
            <a:off x="1349152" y="2576582"/>
            <a:ext cx="2548652" cy="2399813"/>
            <a:chOff x="439656" y="7208630"/>
            <a:chExt cx="8884448" cy="2953357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E942AEC-1B59-C2A6-06AA-0FE9D0833155}"/>
                </a:ext>
              </a:extLst>
            </p:cNvPr>
            <p:cNvGrpSpPr/>
            <p:nvPr/>
          </p:nvGrpSpPr>
          <p:grpSpPr>
            <a:xfrm>
              <a:off x="439656" y="7208630"/>
              <a:ext cx="8884448" cy="2912898"/>
              <a:chOff x="510776" y="1930400"/>
              <a:chExt cx="8884448" cy="2912898"/>
            </a:xfrm>
          </p:grpSpPr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93EB9345-B941-7556-79FA-7665197B7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38523" y="1930400"/>
                <a:ext cx="0" cy="2912898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86E88E3-3D17-16F1-6386-AE3A27E22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0776" y="3273210"/>
                <a:ext cx="8884448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5E443709-6231-006B-9D2F-5D2FA38CF483}"/>
                </a:ext>
              </a:extLst>
            </p:cNvPr>
            <p:cNvGrpSpPr/>
            <p:nvPr/>
          </p:nvGrpSpPr>
          <p:grpSpPr>
            <a:xfrm>
              <a:off x="514283" y="7337789"/>
              <a:ext cx="8547347" cy="2824198"/>
              <a:chOff x="514283" y="7337789"/>
              <a:chExt cx="8547347" cy="2824198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D615B8C2-A0D0-799C-4393-A30F92CC9F3A}"/>
                  </a:ext>
                </a:extLst>
              </p:cNvPr>
              <p:cNvSpPr txBox="1"/>
              <p:nvPr/>
            </p:nvSpPr>
            <p:spPr>
              <a:xfrm>
                <a:off x="514283" y="7337789"/>
                <a:ext cx="347848" cy="1032001"/>
              </a:xfrm>
              <a:prstGeom prst="rect">
                <a:avLst/>
              </a:prstGeom>
              <a:noFill/>
              <a:ln w="9525" cap="rnd">
                <a:noFill/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29BA74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100" b="1" dirty="0">
                    <a:solidFill>
                      <a:schemeClr val="tx2"/>
                    </a:solidFill>
                  </a:rPr>
                  <a:t>ＸＸＸ</a:t>
                </a: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CD892A41-ED2A-2F4F-C01C-91ADF65CD1C6}"/>
                  </a:ext>
                </a:extLst>
              </p:cNvPr>
              <p:cNvSpPr txBox="1"/>
              <p:nvPr/>
            </p:nvSpPr>
            <p:spPr>
              <a:xfrm>
                <a:off x="556344" y="8630391"/>
                <a:ext cx="224244" cy="1531596"/>
              </a:xfrm>
              <a:prstGeom prst="rect">
                <a:avLst/>
              </a:prstGeom>
              <a:noFill/>
              <a:ln w="9525" cap="rnd">
                <a:noFill/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29BA74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100" b="1" dirty="0">
                    <a:solidFill>
                      <a:schemeClr val="tx2"/>
                    </a:solidFill>
                  </a:rPr>
                  <a:t>ＸＸＸ</a:t>
                </a: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3963DA9C-076F-7788-4521-F7AC385EACE6}"/>
                  </a:ext>
                </a:extLst>
              </p:cNvPr>
              <p:cNvSpPr/>
              <p:nvPr/>
            </p:nvSpPr>
            <p:spPr>
              <a:xfrm>
                <a:off x="1253790" y="9040547"/>
                <a:ext cx="1556619" cy="644688"/>
              </a:xfrm>
              <a:prstGeom prst="rect">
                <a:avLst/>
              </a:prstGeom>
              <a:solidFill>
                <a:srgbClr val="33CCFF"/>
              </a:solidFill>
              <a:ln w="19050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zh-TW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A</a:t>
                </a:r>
                <a:r>
                  <a:rPr kumimoji="1" lang="zh-TW" altLang="en-US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社</a:t>
                </a:r>
                <a:br>
                  <a:rPr kumimoji="1" lang="zh-TW" altLang="en-US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>
                  <a:rPr kumimoji="1" lang="en-US" altLang="zh-TW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(</a:t>
                </a:r>
                <a:r>
                  <a:rPr kumimoji="1" lang="zh-TW" altLang="en-US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補助</a:t>
                </a:r>
                <a:br>
                  <a:rPr kumimoji="1" lang="en-US" altLang="zh-TW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>
                  <a:rPr kumimoji="1" lang="zh-TW" altLang="en-US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申請者</a:t>
                </a:r>
                <a:r>
                  <a:rPr kumimoji="1" lang="en-US" altLang="zh-TW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)</a:t>
                </a:r>
                <a:endParaRPr kumimoji="1" lang="zh-TW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BACDC7D-6928-3880-3301-A1989EB66088}"/>
                  </a:ext>
                </a:extLst>
              </p:cNvPr>
              <p:cNvSpPr/>
              <p:nvPr/>
            </p:nvSpPr>
            <p:spPr>
              <a:xfrm>
                <a:off x="5226092" y="7741793"/>
                <a:ext cx="1367259" cy="549046"/>
              </a:xfrm>
              <a:prstGeom prst="rect">
                <a:avLst/>
              </a:prstGeom>
              <a:solidFill>
                <a:srgbClr val="C4C4CD"/>
              </a:solidFill>
              <a:ln w="9525" cap="rnd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ja-JP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XXX</a:t>
                </a:r>
                <a:endParaRPr kumimoji="1" lang="ja-JP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3BF21D68-CD77-3A9C-9693-846F49242F64}"/>
                  </a:ext>
                </a:extLst>
              </p:cNvPr>
              <p:cNvSpPr/>
              <p:nvPr/>
            </p:nvSpPr>
            <p:spPr>
              <a:xfrm>
                <a:off x="7694375" y="7741793"/>
                <a:ext cx="1367255" cy="549046"/>
              </a:xfrm>
              <a:prstGeom prst="rect">
                <a:avLst/>
              </a:prstGeom>
              <a:solidFill>
                <a:srgbClr val="C4C4CD"/>
              </a:solidFill>
              <a:ln w="9525" cap="rnd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ja-JP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XXX</a:t>
                </a:r>
                <a:endParaRPr kumimoji="1" lang="ja-JP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6211A630-2193-FA55-56C2-10705E1F93C8}"/>
                  </a:ext>
                </a:extLst>
              </p:cNvPr>
              <p:cNvSpPr/>
              <p:nvPr/>
            </p:nvSpPr>
            <p:spPr>
              <a:xfrm>
                <a:off x="5218977" y="9088367"/>
                <a:ext cx="1367259" cy="549046"/>
              </a:xfrm>
              <a:prstGeom prst="rect">
                <a:avLst/>
              </a:prstGeom>
              <a:solidFill>
                <a:srgbClr val="C4C4CD"/>
              </a:solidFill>
              <a:ln w="9525" cap="rnd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ja-JP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XXX</a:t>
                </a:r>
                <a:endParaRPr kumimoji="1" lang="ja-JP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cxnSp>
            <p:nvCxnSpPr>
              <p:cNvPr id="33" name="直線矢印コネクタ 32">
                <a:extLst>
                  <a:ext uri="{FF2B5EF4-FFF2-40B4-BE49-F238E27FC236}">
                    <a16:creationId xmlns:a16="http://schemas.microsoft.com/office/drawing/2014/main" id="{00CDFC65-29CA-4E5B-58D5-27DEB81806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24950" y="9362890"/>
                <a:ext cx="2204777" cy="0"/>
              </a:xfrm>
              <a:prstGeom prst="straightConnector1">
                <a:avLst/>
              </a:prstGeom>
              <a:ln w="38100" cap="rnd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矢印コネクタ 48">
                <a:extLst>
                  <a:ext uri="{FF2B5EF4-FFF2-40B4-BE49-F238E27FC236}">
                    <a16:creationId xmlns:a16="http://schemas.microsoft.com/office/drawing/2014/main" id="{44D6225B-C880-F17D-E634-577EC71B69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64908" y="7902449"/>
                <a:ext cx="2200548" cy="1036510"/>
              </a:xfrm>
              <a:prstGeom prst="straightConnector1">
                <a:avLst/>
              </a:prstGeom>
              <a:ln w="38100" cap="rnd">
                <a:solidFill>
                  <a:srgbClr val="0070C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矢印コネクタ 49">
                <a:extLst>
                  <a:ext uri="{FF2B5EF4-FFF2-40B4-BE49-F238E27FC236}">
                    <a16:creationId xmlns:a16="http://schemas.microsoft.com/office/drawing/2014/main" id="{02576255-712E-FBF5-945C-6AC08FB3DE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4437" y="8028364"/>
                <a:ext cx="2130415" cy="998005"/>
              </a:xfrm>
              <a:prstGeom prst="straightConnector1">
                <a:avLst/>
              </a:prstGeom>
              <a:ln w="38100" cap="rnd">
                <a:solidFill>
                  <a:srgbClr val="FF000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矢印コネクタ 51">
                <a:extLst>
                  <a:ext uri="{FF2B5EF4-FFF2-40B4-BE49-F238E27FC236}">
                    <a16:creationId xmlns:a16="http://schemas.microsoft.com/office/drawing/2014/main" id="{7EF8A282-9293-2547-D507-2E5BC1F060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46708" y="7912589"/>
                <a:ext cx="872520" cy="0"/>
              </a:xfrm>
              <a:prstGeom prst="straightConnector1">
                <a:avLst/>
              </a:prstGeom>
              <a:ln w="38100" cap="rnd">
                <a:solidFill>
                  <a:srgbClr val="0070C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矢印コネクタ 52">
                <a:extLst>
                  <a:ext uri="{FF2B5EF4-FFF2-40B4-BE49-F238E27FC236}">
                    <a16:creationId xmlns:a16="http://schemas.microsoft.com/office/drawing/2014/main" id="{50823843-1DC0-C291-BDB8-F8D12AEA3E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6708" y="8062332"/>
                <a:ext cx="804499" cy="0"/>
              </a:xfrm>
              <a:prstGeom prst="straightConnector1">
                <a:avLst/>
              </a:prstGeom>
              <a:ln w="38100" cap="rnd">
                <a:solidFill>
                  <a:srgbClr val="FF000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7A7D40CF-F7A7-4438-AFA7-7EBED650F04F}"/>
                  </a:ext>
                </a:extLst>
              </p:cNvPr>
              <p:cNvSpPr txBox="1"/>
              <p:nvPr/>
            </p:nvSpPr>
            <p:spPr>
              <a:xfrm>
                <a:off x="3909825" y="8590385"/>
                <a:ext cx="889089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3A3BEBEC-BCD4-6FA0-DE47-2231406EF9DF}"/>
                  </a:ext>
                </a:extLst>
              </p:cNvPr>
              <p:cNvSpPr txBox="1"/>
              <p:nvPr/>
            </p:nvSpPr>
            <p:spPr>
              <a:xfrm>
                <a:off x="2582073" y="8185600"/>
                <a:ext cx="889089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0D66A339-29AB-26A1-CD37-D21E54792215}"/>
                  </a:ext>
                </a:extLst>
              </p:cNvPr>
              <p:cNvSpPr txBox="1"/>
              <p:nvPr/>
            </p:nvSpPr>
            <p:spPr>
              <a:xfrm>
                <a:off x="6678941" y="8162535"/>
                <a:ext cx="908213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7328662D-4BFB-18DD-402A-B9F8187E2E87}"/>
                  </a:ext>
                </a:extLst>
              </p:cNvPr>
              <p:cNvSpPr txBox="1"/>
              <p:nvPr/>
            </p:nvSpPr>
            <p:spPr>
              <a:xfrm>
                <a:off x="4745367" y="8819766"/>
                <a:ext cx="870708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360CF994-DF52-4277-D80F-F00DA14D4D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3342" y="8369789"/>
                <a:ext cx="0" cy="555777"/>
              </a:xfrm>
              <a:prstGeom prst="straightConnector1">
                <a:avLst/>
              </a:prstGeom>
              <a:ln w="38100" cap="rnd">
                <a:solidFill>
                  <a:srgbClr val="0070C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矢印コネクタ 70">
                <a:extLst>
                  <a:ext uri="{FF2B5EF4-FFF2-40B4-BE49-F238E27FC236}">
                    <a16:creationId xmlns:a16="http://schemas.microsoft.com/office/drawing/2014/main" id="{30B58091-70FB-4FE3-3E7D-38B2B9AB95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15470" y="8406685"/>
                <a:ext cx="0" cy="576661"/>
              </a:xfrm>
              <a:prstGeom prst="straightConnector1">
                <a:avLst/>
              </a:prstGeom>
              <a:ln w="38100" cap="rnd">
                <a:solidFill>
                  <a:srgbClr val="FF000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7118EF30-FD21-DC72-065C-5A0BFE55B68E}"/>
                  </a:ext>
                </a:extLst>
              </p:cNvPr>
              <p:cNvSpPr txBox="1"/>
              <p:nvPr/>
            </p:nvSpPr>
            <p:spPr>
              <a:xfrm>
                <a:off x="6290178" y="8507309"/>
                <a:ext cx="870708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2F695D26-523C-79D3-22A1-30341EDC6227}"/>
                  </a:ext>
                </a:extLst>
              </p:cNvPr>
              <p:cNvSpPr txBox="1"/>
              <p:nvPr/>
            </p:nvSpPr>
            <p:spPr>
              <a:xfrm>
                <a:off x="6668497" y="7680254"/>
                <a:ext cx="908213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925C563-E20C-A8D5-51E3-F5C1D2A443DE}"/>
              </a:ext>
            </a:extLst>
          </p:cNvPr>
          <p:cNvSpPr/>
          <p:nvPr/>
        </p:nvSpPr>
        <p:spPr>
          <a:xfrm>
            <a:off x="8392886" y="2388251"/>
            <a:ext cx="1282908" cy="2548073"/>
          </a:xfrm>
          <a:prstGeom prst="rect">
            <a:avLst/>
          </a:prstGeom>
          <a:solidFill>
            <a:schemeClr val="accent3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図・写真等</a:t>
            </a:r>
            <a:endParaRPr kumimoji="1" lang="en-US" altLang="ja-JP" sz="105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61F5AE2-EF1D-33D6-C0C6-A04C5C6CB9BB}"/>
              </a:ext>
            </a:extLst>
          </p:cNvPr>
          <p:cNvSpPr/>
          <p:nvPr/>
        </p:nvSpPr>
        <p:spPr>
          <a:xfrm>
            <a:off x="1251495" y="1945555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zh-TW" altLang="en-US" sz="1050">
                <a:solidFill>
                  <a:schemeClr val="tx2"/>
                </a:solidFill>
              </a:rPr>
              <a:t>事業費総額</a:t>
            </a:r>
            <a:r>
              <a:rPr kumimoji="1" lang="ja-JP" altLang="en-US" sz="1050">
                <a:solidFill>
                  <a:schemeClr val="tx2"/>
                </a:solidFill>
              </a:rPr>
              <a:t>：</a:t>
            </a:r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百万円 </a:t>
            </a:r>
            <a:r>
              <a:rPr kumimoji="1" lang="en-US" altLang="zh-TW" sz="1050">
                <a:solidFill>
                  <a:schemeClr val="tx2"/>
                </a:solidFill>
              </a:rPr>
              <a:t>/ </a:t>
            </a:r>
            <a:r>
              <a:rPr kumimoji="1" lang="zh-TW" altLang="en-US" sz="1050">
                <a:solidFill>
                  <a:schemeClr val="tx2"/>
                </a:solidFill>
              </a:rPr>
              <a:t>補助対象経費総額</a:t>
            </a:r>
            <a:r>
              <a:rPr kumimoji="1" lang="ja-JP" altLang="en-US" sz="1050">
                <a:solidFill>
                  <a:schemeClr val="tx2"/>
                </a:solidFill>
              </a:rPr>
              <a:t>：</a:t>
            </a:r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百万円 </a:t>
            </a:r>
            <a:r>
              <a:rPr kumimoji="1" lang="en-US" altLang="zh-TW" sz="1050">
                <a:solidFill>
                  <a:schemeClr val="tx2"/>
                </a:solidFill>
              </a:rPr>
              <a:t>/ </a:t>
            </a:r>
            <a:r>
              <a:rPr kumimoji="1" lang="zh-TW" altLang="en-US" sz="1050">
                <a:solidFill>
                  <a:schemeClr val="tx2"/>
                </a:solidFill>
              </a:rPr>
              <a:t>補助金申請額</a:t>
            </a:r>
            <a:r>
              <a:rPr kumimoji="1" lang="ja-JP" altLang="en-US" sz="1050">
                <a:solidFill>
                  <a:schemeClr val="tx2"/>
                </a:solidFill>
              </a:rPr>
              <a:t>：</a:t>
            </a:r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百万円</a:t>
            </a:r>
            <a:endParaRPr kumimoji="1" lang="zh-TW" altLang="en-US" sz="1050">
              <a:solidFill>
                <a:schemeClr val="tx2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249337E-AEB7-CCED-7F73-CC68F517C2A6}"/>
              </a:ext>
            </a:extLst>
          </p:cNvPr>
          <p:cNvSpPr/>
          <p:nvPr/>
        </p:nvSpPr>
        <p:spPr>
          <a:xfrm>
            <a:off x="81179" y="1945555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事業規模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F50A38C5-6639-BF19-BBCC-F9750188D38C}"/>
              </a:ext>
            </a:extLst>
          </p:cNvPr>
          <p:cNvSpPr>
            <a:spLocks noChangeAspect="1"/>
          </p:cNvSpPr>
          <p:nvPr/>
        </p:nvSpPr>
        <p:spPr bwMode="white">
          <a:xfrm>
            <a:off x="2674295" y="2959166"/>
            <a:ext cx="261300" cy="15502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 defTabSz="829361">
              <a:spcBef>
                <a:spcPct val="0"/>
              </a:spcBef>
              <a:spcAft>
                <a:spcPts val="544"/>
              </a:spcAft>
              <a:defRPr/>
            </a:pPr>
            <a:r>
              <a:rPr kumimoji="1" lang="en-US" altLang="ja-JP" sz="900">
                <a:solidFill>
                  <a:schemeClr val="bg1"/>
                </a:solidFill>
              </a:rPr>
              <a:t>A</a:t>
            </a:r>
            <a:r>
              <a:rPr kumimoji="1" lang="ja-JP" altLang="en-US" sz="900">
                <a:solidFill>
                  <a:schemeClr val="bg1"/>
                </a:solidFill>
              </a:rPr>
              <a:t>国</a:t>
            </a:r>
            <a:endParaRPr kumimoji="1" lang="ja-JP" altLang="en-US" sz="80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1F5CCA60-75BD-02E8-A8AB-DC62D0CBB398}"/>
              </a:ext>
            </a:extLst>
          </p:cNvPr>
          <p:cNvSpPr>
            <a:spLocks noChangeAspect="1"/>
          </p:cNvSpPr>
          <p:nvPr/>
        </p:nvSpPr>
        <p:spPr bwMode="white">
          <a:xfrm>
            <a:off x="3388665" y="2959166"/>
            <a:ext cx="261300" cy="15502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 defTabSz="829361">
              <a:spcBef>
                <a:spcPct val="0"/>
              </a:spcBef>
              <a:spcAft>
                <a:spcPts val="544"/>
              </a:spcAft>
              <a:defRPr/>
            </a:pPr>
            <a:r>
              <a:rPr kumimoji="1" lang="en-US" altLang="ja-JP" sz="900">
                <a:solidFill>
                  <a:schemeClr val="bg1"/>
                </a:solidFill>
              </a:rPr>
              <a:t>A</a:t>
            </a:r>
            <a:r>
              <a:rPr kumimoji="1" lang="ja-JP" altLang="en-US" sz="900">
                <a:solidFill>
                  <a:schemeClr val="bg1"/>
                </a:solidFill>
              </a:rPr>
              <a:t>国</a:t>
            </a:r>
            <a:endParaRPr kumimoji="1" lang="ja-JP" altLang="en-US" sz="80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52AC795B-748D-9A1A-6014-D27485AABE70}"/>
              </a:ext>
            </a:extLst>
          </p:cNvPr>
          <p:cNvSpPr>
            <a:spLocks noChangeAspect="1"/>
          </p:cNvSpPr>
          <p:nvPr/>
        </p:nvSpPr>
        <p:spPr bwMode="white">
          <a:xfrm>
            <a:off x="2672883" y="4051643"/>
            <a:ext cx="261300" cy="15502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 defTabSz="829361">
              <a:spcBef>
                <a:spcPct val="0"/>
              </a:spcBef>
              <a:spcAft>
                <a:spcPts val="544"/>
              </a:spcAft>
              <a:defRPr/>
            </a:pPr>
            <a:r>
              <a:rPr kumimoji="1" lang="en-US" altLang="ja-JP" sz="900">
                <a:solidFill>
                  <a:schemeClr val="bg1"/>
                </a:solidFill>
              </a:rPr>
              <a:t>A</a:t>
            </a:r>
            <a:r>
              <a:rPr kumimoji="1" lang="ja-JP" altLang="en-US" sz="900">
                <a:solidFill>
                  <a:schemeClr val="bg1"/>
                </a:solidFill>
              </a:rPr>
              <a:t>国</a:t>
            </a:r>
            <a:endParaRPr kumimoji="1" lang="ja-JP" alt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016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  <p:tag name="CUSTOMLAYOUT" val="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１">
  <a:themeElements>
    <a:clrScheme name="ユーザー定義 1">
      <a:dk1>
        <a:srgbClr val="2E2E38"/>
      </a:dk1>
      <a:lt1>
        <a:srgbClr val="FFFFFF"/>
      </a:lt1>
      <a:dk2>
        <a:srgbClr val="2E2E38"/>
      </a:dk2>
      <a:lt2>
        <a:srgbClr val="1493D2"/>
      </a:lt2>
      <a:accent1>
        <a:srgbClr val="747480"/>
      </a:accent1>
      <a:accent2>
        <a:srgbClr val="1493D2"/>
      </a:accent2>
      <a:accent3>
        <a:srgbClr val="C4C4CD"/>
      </a:accent3>
      <a:accent4>
        <a:srgbClr val="E2E2E6"/>
      </a:accent4>
      <a:accent5>
        <a:srgbClr val="1A1A24"/>
      </a:accent5>
      <a:accent6>
        <a:srgbClr val="F6F6FA"/>
      </a:accent6>
      <a:hlink>
        <a:srgbClr val="155CB4"/>
      </a:hlink>
      <a:folHlink>
        <a:srgbClr val="155CB4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>
            <a:lumMod val="40000"/>
            <a:lumOff val="6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742950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0C96519509A2248BC40FDFB54F68140" ma:contentTypeVersion="12" ma:contentTypeDescription="新しいドキュメントを作成します。" ma:contentTypeScope="" ma:versionID="1b81f21f34f4b9a740222367999de825">
  <xsd:schema xmlns:xsd="http://www.w3.org/2001/XMLSchema" xmlns:xs="http://www.w3.org/2001/XMLSchema" xmlns:p="http://schemas.microsoft.com/office/2006/metadata/properties" xmlns:ns2="ce61cf5d-e61d-490a-be32-32f82cb38e7e" xmlns:ns3="bb0330bd-d287-4316-ac20-0d3a21cf11ae" targetNamespace="http://schemas.microsoft.com/office/2006/metadata/properties" ma:root="true" ma:fieldsID="8b31d2a6a450e94f038bd3fe494d27a3" ns2:_="" ns3:_="">
    <xsd:import namespace="ce61cf5d-e61d-490a-be32-32f82cb38e7e"/>
    <xsd:import namespace="bb0330bd-d287-4316-ac20-0d3a21cf11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1cf5d-e61d-490a-be32-32f82cb38e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33ef62f9-2e07-484b-bd79-00aec90129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0330bd-d287-4316-ac20-0d3a21cf11a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79dffa5-cc74-41d3-96a4-c48d30319c36}" ma:internalName="TaxCatchAll" ma:showField="CatchAllData" ma:web="bb0330bd-d287-4316-ac20-0d3a21cf11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0330bd-d287-4316-ac20-0d3a21cf11ae" xsi:nil="true"/>
    <lcf76f155ced4ddcb4097134ff3c332f xmlns="ce61cf5d-e61d-490a-be32-32f82cb38e7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2D2BD5-C999-42D4-ADD8-8830A0639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61cf5d-e61d-490a-be32-32f82cb38e7e"/>
    <ds:schemaRef ds:uri="bb0330bd-d287-4316-ac20-0d3a21cf11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22E180D-E084-4C5E-B78E-8BD273D63600}">
  <ds:schemaRefs>
    <ds:schemaRef ds:uri="bb0330bd-d287-4316-ac20-0d3a21cf11ae"/>
    <ds:schemaRef ds:uri="ce61cf5d-e61d-490a-be32-32f82cb38e7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B87307-8A03-4C5D-86C8-FB9B6B64A2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223</Words>
  <Application>Microsoft Office PowerPoint</Application>
  <PresentationFormat>A4 210 x 297 mm</PresentationFormat>
  <Paragraphs>51</Paragraphs>
  <Slides>1</Slides>
  <Notes>1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  <vt:variant>
        <vt:lpstr>目的別スライド ショー</vt:lpstr>
      </vt:variant>
      <vt:variant>
        <vt:i4>1</vt:i4>
      </vt:variant>
    </vt:vector>
  </HeadingPairs>
  <TitlesOfParts>
    <vt:vector size="7" baseType="lpstr">
      <vt:lpstr>Meiryo UI</vt:lpstr>
      <vt:lpstr>Arial</vt:lpstr>
      <vt:lpstr>Trebuchet MS</vt:lpstr>
      <vt:lpstr>1_１</vt:lpstr>
      <vt:lpstr>think-cell スライド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5</cp:revision>
  <dcterms:created xsi:type="dcterms:W3CDTF">2024-01-26T05:17:31Z</dcterms:created>
  <dcterms:modified xsi:type="dcterms:W3CDTF">2025-09-13T10:12:32Z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0x01010020C96519509A2248BC40FDFB54F68140</vt:lpwstr>
  </property>
  <property fmtid="{D5CDD505-2E9C-101B-9397-08002B2CF9AE}" pid="3" name="MediaServiceImageTags">
    <vt:lpwstr/>
  </property>
  <property fmtid="{D5CDD505-2E9C-101B-9397-08002B2CF9AE}" pid="4" name="WppReportDate">
    <vt:lpwstr/>
  </property>
  <property fmtid="{D5CDD505-2E9C-101B-9397-08002B2CF9AE}" pid="5" name="WppReportVersion">
    <vt:lpwstr>Version 1.0</vt:lpwstr>
  </property>
  <property fmtid="{D5CDD505-2E9C-101B-9397-08002B2CF9AE}" pid="6" name="WppReportDraft">
    <vt:lpwstr>(Draft)</vt:lpwstr>
  </property>
  <property fmtid="{D5CDD505-2E9C-101B-9397-08002B2CF9AE}" pid="7" name="WppReportCurrencySymbol">
    <vt:lpwstr>¥</vt:lpwstr>
  </property>
  <property fmtid="{D5CDD505-2E9C-101B-9397-08002B2CF9AE}" pid="8" name="WppReportDashboardTitleText">
    <vt:lpwstr>Dashboard</vt:lpwstr>
  </property>
  <property fmtid="{D5CDD505-2E9C-101B-9397-08002B2CF9AE}" pid="9" name="WppReportShortPageNumberFormat">
    <vt:lpwstr>Page &lt;#&gt;</vt:lpwstr>
  </property>
  <property fmtid="{D5CDD505-2E9C-101B-9397-08002B2CF9AE}" pid="10" name="WppReportLongPageNumberFormat">
    <vt:lpwstr>Page &lt;#&gt; of &lt;PageCount&gt;</vt:lpwstr>
  </property>
  <property fmtid="{D5CDD505-2E9C-101B-9397-08002B2CF9AE}" pid="11" name="WppReportTocTitleText">
    <vt:lpwstr>Table of contents</vt:lpwstr>
  </property>
  <property fmtid="{D5CDD505-2E9C-101B-9397-08002B2CF9AE}" pid="12" name="WppReportIsTocUpdateRecommended">
    <vt:bool>true</vt:bool>
  </property>
  <property fmtid="{D5CDD505-2E9C-101B-9397-08002B2CF9AE}" pid="13" name="WppReportPropertiesLastWrittenToDocument">
    <vt:filetime>2024-03-08T01:58:54Z</vt:filetime>
  </property>
  <property fmtid="{D5CDD505-2E9C-101B-9397-08002B2CF9AE}" pid="14" name="Order">
    <vt:r8>4612900</vt:r8>
  </property>
  <property fmtid="{D5CDD505-2E9C-101B-9397-08002B2CF9AE}" pid="15" name="xd_Signature">
    <vt:bool>false</vt:bool>
  </property>
  <property fmtid="{D5CDD505-2E9C-101B-9397-08002B2CF9AE}" pid="16" name="SharedWithUsers">
    <vt:lpwstr>12;#Tadaomi Igarashi;#16;#Satoshi Nanri;#287;#Takuya Funahashi;#290;#Shiomi Matsumoto</vt:lpwstr>
  </property>
  <property fmtid="{D5CDD505-2E9C-101B-9397-08002B2CF9AE}" pid="17" name="xd_ProgID">
    <vt:lpwstr/>
  </property>
  <property fmtid="{D5CDD505-2E9C-101B-9397-08002B2CF9AE}" pid="18" name="ComplianceAssetId">
    <vt:lpwstr/>
  </property>
  <property fmtid="{D5CDD505-2E9C-101B-9397-08002B2CF9AE}" pid="19" name="TemplateUrl">
    <vt:lpwstr/>
  </property>
  <property fmtid="{D5CDD505-2E9C-101B-9397-08002B2CF9AE}" pid="20" name="_ExtendedDescription">
    <vt:lpwstr/>
  </property>
  <property fmtid="{D5CDD505-2E9C-101B-9397-08002B2CF9AE}" pid="21" name="TriggerFlowInfo">
    <vt:lpwstr/>
  </property>
</Properties>
</file>